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02" autoAdjust="0"/>
    <p:restoredTop sz="86353" autoAdjust="0"/>
  </p:normalViewPr>
  <p:slideViewPr>
    <p:cSldViewPr>
      <p:cViewPr varScale="1">
        <p:scale>
          <a:sx n="56" d="100"/>
          <a:sy n="56" d="100"/>
        </p:scale>
        <p:origin x="-90" y="-2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A79BF0-6A71-4487-8507-A4243ABDDC43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6D4C94-02AD-48E4-BD2B-DFE0EB823B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9897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6D4C94-02AD-48E4-BD2B-DFE0EB823B5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2234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6D4C94-02AD-48E4-BD2B-DFE0EB823B5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6880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6D4C94-02AD-48E4-BD2B-DFE0EB823B5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4582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4BE30-3332-4016-AAF9-3F82AAA2E60C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FD4B2-1787-4E76-AD92-FF74F60E7F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476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4BE30-3332-4016-AAF9-3F82AAA2E60C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FD4B2-1787-4E76-AD92-FF74F60E7F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9233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4BE30-3332-4016-AAF9-3F82AAA2E60C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FD4B2-1787-4E76-AD92-FF74F60E7F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813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4BE30-3332-4016-AAF9-3F82AAA2E60C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FD4B2-1787-4E76-AD92-FF74F60E7F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7942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4BE30-3332-4016-AAF9-3F82AAA2E60C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FD4B2-1787-4E76-AD92-FF74F60E7F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158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4BE30-3332-4016-AAF9-3F82AAA2E60C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FD4B2-1787-4E76-AD92-FF74F60E7F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063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4BE30-3332-4016-AAF9-3F82AAA2E60C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FD4B2-1787-4E76-AD92-FF74F60E7F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082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4BE30-3332-4016-AAF9-3F82AAA2E60C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FD4B2-1787-4E76-AD92-FF74F60E7F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1306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4BE30-3332-4016-AAF9-3F82AAA2E60C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FD4B2-1787-4E76-AD92-FF74F60E7F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6289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4BE30-3332-4016-AAF9-3F82AAA2E60C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FD4B2-1787-4E76-AD92-FF74F60E7F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259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4BE30-3332-4016-AAF9-3F82AAA2E60C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FD4B2-1787-4E76-AD92-FF74F60E7F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6373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54BE30-3332-4016-AAF9-3F82AAA2E60C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0FD4B2-1787-4E76-AD92-FF74F60E7F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50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cc_shell.pptx" TargetMode="External"/><Relationship Id="rId13" Type="http://schemas.openxmlformats.org/officeDocument/2006/relationships/image" Target="../media/image2.png"/><Relationship Id="rId3" Type="http://schemas.openxmlformats.org/officeDocument/2006/relationships/hyperlink" Target="cc_basics.pptx" TargetMode="External"/><Relationship Id="rId7" Type="http://schemas.openxmlformats.org/officeDocument/2006/relationships/hyperlink" Target="cc_complete.pptx" TargetMode="External"/><Relationship Id="rId12" Type="http://schemas.openxmlformats.org/officeDocument/2006/relationships/slide" Target="slide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hyperlink" Target="cc_approval.pptx" TargetMode="External"/><Relationship Id="rId11" Type="http://schemas.openxmlformats.org/officeDocument/2006/relationships/image" Target="../media/image1.png"/><Relationship Id="rId5" Type="http://schemas.openxmlformats.org/officeDocument/2006/relationships/hyperlink" Target="cc_review.pptx" TargetMode="External"/><Relationship Id="rId10" Type="http://schemas.openxmlformats.org/officeDocument/2006/relationships/slide" Target="slide3.xml"/><Relationship Id="rId4" Type="http://schemas.openxmlformats.org/officeDocument/2006/relationships/hyperlink" Target="cc_navigation.pptx" TargetMode="External"/><Relationship Id="rId9" Type="http://schemas.openxmlformats.org/officeDocument/2006/relationships/hyperlink" Target="cc_new.pptx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Curriculum Central</a:t>
            </a:r>
            <a:br>
              <a:rPr lang="en-US" dirty="0" smtClean="0"/>
            </a:br>
            <a:r>
              <a:rPr lang="en-US" dirty="0" smtClean="0"/>
              <a:t>Training Menu for Course Outlines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US" dirty="0" smtClean="0">
                <a:hlinkClick r:id="rId3" action="ppaction://hlinkpres?slideindex=1&amp;slidetitle="/>
              </a:rPr>
              <a:t>Basics</a:t>
            </a:r>
            <a:endParaRPr lang="en-US" dirty="0" smtClean="0"/>
          </a:p>
          <a:p>
            <a:pPr>
              <a:lnSpc>
                <a:spcPct val="200000"/>
              </a:lnSpc>
            </a:pPr>
            <a:r>
              <a:rPr lang="en-US" dirty="0" smtClean="0">
                <a:hlinkClick r:id="rId4" action="ppaction://hlinkpres?slideindex=1&amp;slidetitle="/>
              </a:rPr>
              <a:t>Navigation</a:t>
            </a:r>
            <a:endParaRPr lang="en-US" dirty="0" smtClean="0"/>
          </a:p>
          <a:p>
            <a:pPr>
              <a:lnSpc>
                <a:spcPct val="200000"/>
              </a:lnSpc>
            </a:pPr>
            <a:r>
              <a:rPr lang="en-US" dirty="0" smtClean="0">
                <a:hlinkClick r:id="rId5" action="ppaction://hlinkpres?slideindex=1&amp;slidetitle="/>
              </a:rPr>
              <a:t>Review Process</a:t>
            </a:r>
            <a:endParaRPr lang="en-US" dirty="0" smtClean="0"/>
          </a:p>
          <a:p>
            <a:pPr>
              <a:lnSpc>
                <a:spcPct val="200000"/>
              </a:lnSpc>
            </a:pPr>
            <a:r>
              <a:rPr lang="en-US" dirty="0" smtClean="0">
                <a:hlinkClick r:id="rId6" action="ppaction://hlinkpres?slideindex=1&amp;slidetitle="/>
              </a:rPr>
              <a:t>Approval Process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US" dirty="0" smtClean="0">
                <a:hlinkClick r:id="rId7" action="ppaction://hlinkpres?slideindex=1&amp;slidetitle="/>
              </a:rPr>
              <a:t>Previously Completed &amp; Approved Outlines</a:t>
            </a:r>
            <a:endParaRPr lang="en-US" dirty="0" smtClean="0"/>
          </a:p>
          <a:p>
            <a:pPr>
              <a:lnSpc>
                <a:spcPct val="200000"/>
              </a:lnSpc>
            </a:pPr>
            <a:r>
              <a:rPr lang="en-US" dirty="0" smtClean="0">
                <a:hlinkClick r:id="rId8" action="ppaction://hlinkpres?slideindex=1&amp;slidetitle="/>
              </a:rPr>
              <a:t>Shell Outlines</a:t>
            </a:r>
            <a:endParaRPr lang="en-US" dirty="0" smtClean="0"/>
          </a:p>
          <a:p>
            <a:pPr>
              <a:lnSpc>
                <a:spcPct val="200000"/>
              </a:lnSpc>
            </a:pPr>
            <a:r>
              <a:rPr lang="en-US" dirty="0" smtClean="0">
                <a:hlinkClick r:id="rId9" action="ppaction://hlinkpres?slideindex=1&amp;slidetitle="/>
              </a:rPr>
              <a:t>New Outlines</a:t>
            </a:r>
            <a:endParaRPr lang="en-US" dirty="0"/>
          </a:p>
        </p:txBody>
      </p:sp>
      <p:pic>
        <p:nvPicPr>
          <p:cNvPr id="11" name="Picture 10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400" y="6082218"/>
            <a:ext cx="1143000" cy="547181"/>
          </a:xfrm>
          <a:prstGeom prst="rect">
            <a:avLst/>
          </a:prstGeom>
        </p:spPr>
      </p:pic>
      <p:pic>
        <p:nvPicPr>
          <p:cNvPr id="7" name="Picture 6">
            <a:hlinkClick r:id="rId12" action="ppaction://hlinksldjump"/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807" y="6096000"/>
            <a:ext cx="1135594" cy="432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3207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 xmlns:mv="urn:schemas-microsoft-com:mac:vml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to this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Purpose of this project is to show learners</a:t>
            </a:r>
          </a:p>
          <a:p>
            <a:pPr lvl="1"/>
            <a:r>
              <a:rPr lang="en-US" dirty="0" smtClean="0"/>
              <a:t>How to update a course outline beginning with the skeletal version in Curriculum Central</a:t>
            </a:r>
          </a:p>
          <a:p>
            <a:pPr lvl="1"/>
            <a:r>
              <a:rPr lang="en-US" dirty="0" smtClean="0"/>
              <a:t>How to create a new course in Curriculum Central</a:t>
            </a:r>
          </a:p>
          <a:p>
            <a:pPr lvl="1"/>
            <a:r>
              <a:rPr lang="en-US" dirty="0" smtClean="0"/>
              <a:t>How to modify</a:t>
            </a:r>
            <a:r>
              <a:rPr lang="en-US" smtClean="0"/>
              <a:t>, update, </a:t>
            </a:r>
            <a:r>
              <a:rPr lang="en-US" dirty="0" smtClean="0"/>
              <a:t>or delete an existing approved completed course outline</a:t>
            </a:r>
          </a:p>
          <a:p>
            <a:r>
              <a:rPr lang="en-US" dirty="0" smtClean="0"/>
              <a:t>Target audience</a:t>
            </a:r>
          </a:p>
          <a:p>
            <a:pPr lvl="1"/>
            <a:r>
              <a:rPr lang="en-US" dirty="0" smtClean="0"/>
              <a:t>Tenured and untenured college faculty</a:t>
            </a:r>
          </a:p>
        </p:txBody>
      </p:sp>
      <p:pic>
        <p:nvPicPr>
          <p:cNvPr id="4" name="Picture 3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6339840"/>
            <a:ext cx="12065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5506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e</a:t>
            </a:r>
            <a:r>
              <a:rPr lang="en-US" baseline="30000" dirty="0" smtClean="0"/>
              <a:t>3</a:t>
            </a:r>
            <a:r>
              <a:rPr lang="en-US" dirty="0" smtClean="0"/>
              <a:t> Instruction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E</a:t>
            </a:r>
            <a:r>
              <a:rPr lang="en-US" baseline="30000" dirty="0" smtClean="0"/>
              <a:t>3</a:t>
            </a:r>
            <a:r>
              <a:rPr lang="en-US" dirty="0" smtClean="0"/>
              <a:t> instruction is a modification of the traditional ADDIE model.  In this model, the content is built first.  The instructional design method follows the Pebble-in-the-Pond model which is a series of concentric circles and in the middle is the problem identified to be solved.  Each “ripple” or circle going outward represents the different steps in designing an e</a:t>
            </a:r>
            <a:r>
              <a:rPr lang="en-US" baseline="30000" dirty="0" smtClean="0"/>
              <a:t>3</a:t>
            </a:r>
            <a:r>
              <a:rPr lang="en-US" dirty="0" smtClean="0"/>
              <a:t> instruction: progression, components, strategy, interface and evaluation.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6339840"/>
            <a:ext cx="12065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705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155</Words>
  <Application>Microsoft Office PowerPoint</Application>
  <PresentationFormat>On-screen Show (4:3)</PresentationFormat>
  <Paragraphs>20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Curriculum Central Training Menu for Course Outlines</vt:lpstr>
      <vt:lpstr>Introduction to this Project</vt:lpstr>
      <vt:lpstr>About e3 Instruction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Curriculum Central Training Menu for Course Outlines</dc:title>
  <dc:creator>Melissa</dc:creator>
  <cp:lastModifiedBy>Melissa</cp:lastModifiedBy>
  <cp:revision>19</cp:revision>
  <dcterms:created xsi:type="dcterms:W3CDTF">2012-03-24T07:52:22Z</dcterms:created>
  <dcterms:modified xsi:type="dcterms:W3CDTF">2012-04-01T08:05:30Z</dcterms:modified>
</cp:coreProperties>
</file>